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157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Image"/>
          <p:cNvSpPr>
            <a:spLocks noGrp="1"/>
          </p:cNvSpPr>
          <p:nvPr>
            <p:ph type="pic" sz="quarter" idx="13"/>
          </p:nvPr>
        </p:nvSpPr>
        <p:spPr>
          <a:xfrm>
            <a:off x="7124700" y="1968500"/>
            <a:ext cx="4216400" cy="56261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88" name="Title Text"/>
          <p:cNvSpPr txBox="1">
            <a:spLocks noGrp="1"/>
          </p:cNvSpPr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r>
              <a:t>Title Text</a:t>
            </a:r>
          </a:p>
        </p:txBody>
      </p:sp>
      <p:sp>
        <p:nvSpPr>
          <p:cNvPr id="8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Image"/>
          <p:cNvSpPr>
            <a:spLocks noGrp="1"/>
          </p:cNvSpPr>
          <p:nvPr>
            <p:ph type="pic" sz="quarter" idx="13"/>
          </p:nvPr>
        </p:nvSpPr>
        <p:spPr>
          <a:xfrm>
            <a:off x="7124700" y="1968500"/>
            <a:ext cx="4216400" cy="5626100"/>
          </a:xfrm>
          <a:prstGeom prst="rect">
            <a:avLst/>
          </a:prstGeom>
          <a:ln w="25400"/>
          <a:effectLst>
            <a:reflection stA="50000" endPos="40000" dir="5400000" sy="-100000" algn="bl" rotWithShape="0"/>
          </a:effectLst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98" name="Title Text"/>
          <p:cNvSpPr txBox="1">
            <a:spLocks noGrp="1"/>
          </p:cNvSpPr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r>
              <a:t>Title Text</a:t>
            </a:r>
          </a:p>
        </p:txBody>
      </p:sp>
      <p:sp>
        <p:nvSpPr>
          <p:cNvPr id="9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Image"/>
          <p:cNvSpPr>
            <a:spLocks noGrp="1"/>
          </p:cNvSpPr>
          <p:nvPr>
            <p:ph type="pic" sz="quarter" idx="13"/>
          </p:nvPr>
        </p:nvSpPr>
        <p:spPr>
          <a:xfrm>
            <a:off x="7175500" y="2882900"/>
            <a:ext cx="4102100" cy="54737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10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772400" y="2768600"/>
            <a:ext cx="39624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/>
          <a:lstStyle>
            <a:lvl1pPr>
              <a:spcBef>
                <a:spcPts val="2400"/>
              </a:spcBef>
            </a:lvl1pPr>
            <a:lvl2pPr>
              <a:spcBef>
                <a:spcPts val="2400"/>
              </a:spcBef>
            </a:lvl2pPr>
            <a:lvl3pPr>
              <a:spcBef>
                <a:spcPts val="2400"/>
              </a:spcBef>
            </a:lvl3pPr>
            <a:lvl4pPr>
              <a:spcBef>
                <a:spcPts val="2400"/>
              </a:spcBef>
            </a:lvl4pPr>
            <a:lvl5pPr>
              <a:spcBef>
                <a:spcPts val="2400"/>
              </a:spcBef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 numCol="2" spcCol="523240" anchor="t"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xfrm>
            <a:off x="1270000" y="2971800"/>
            <a:ext cx="10464800" cy="3810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Image"/>
          <p:cNvSpPr>
            <a:spLocks noGrp="1"/>
          </p:cNvSpPr>
          <p:nvPr>
            <p:ph type="pic" sz="half" idx="13"/>
          </p:nvPr>
        </p:nvSpPr>
        <p:spPr>
          <a:xfrm>
            <a:off x="2438400" y="1638300"/>
            <a:ext cx="8128000" cy="45593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70" name="Title Text"/>
          <p:cNvSpPr txBox="1">
            <a:spLocks noGrp="1"/>
          </p:cNvSpPr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Image"/>
          <p:cNvSpPr>
            <a:spLocks noGrp="1"/>
          </p:cNvSpPr>
          <p:nvPr>
            <p:ph type="pic" sz="half" idx="13"/>
          </p:nvPr>
        </p:nvSpPr>
        <p:spPr>
          <a:xfrm>
            <a:off x="2438400" y="1638300"/>
            <a:ext cx="8128000" cy="4559300"/>
          </a:xfrm>
          <a:prstGeom prst="rect">
            <a:avLst/>
          </a:prstGeom>
          <a:ln w="25400"/>
          <a:effectLst>
            <a:reflection stA="50000" endPos="40000" dir="5400000" sy="-100000" algn="bl" rotWithShape="0"/>
          </a:effectLst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79" name="Title Text"/>
          <p:cNvSpPr txBox="1">
            <a:spLocks noGrp="1"/>
          </p:cNvSpPr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r>
              <a:t>Title Text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titleStyle>
    <p:bodyStyle>
      <a:lvl1pPr marL="889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1333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1778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2222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2667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30226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33782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37338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40894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Screenshot 2017-04-14 11.43.08.png" descr="Screenshot 2017-04-14 11.43.08.png"/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1799413" y="103734"/>
            <a:ext cx="8985668" cy="9283700"/>
          </a:xfrm>
          <a:prstGeom prst="rect">
            <a:avLst/>
          </a:prstGeom>
          <a:ln w="12700">
            <a:miter lim="400000"/>
          </a:ln>
        </p:spPr>
      </p:pic>
      <p:sp>
        <p:nvSpPr>
          <p:cNvPr id="141" name="U12…"/>
          <p:cNvSpPr/>
          <p:nvPr/>
        </p:nvSpPr>
        <p:spPr>
          <a:xfrm rot="23600">
            <a:off x="8172486" y="1090198"/>
            <a:ext cx="1851312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2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</p:txBody>
      </p:sp>
      <p:sp>
        <p:nvSpPr>
          <p:cNvPr id="145" name="6909 Milestrip"/>
          <p:cNvSpPr/>
          <p:nvPr/>
        </p:nvSpPr>
        <p:spPr>
          <a:xfrm>
            <a:off x="7703709" y="7216961"/>
            <a:ext cx="2819327" cy="615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/>
              <a:t>6909 </a:t>
            </a:r>
            <a:r>
              <a:rPr dirty="0" err="1"/>
              <a:t>Milestrip</a:t>
            </a:r>
            <a:endParaRPr dirty="0"/>
          </a:p>
        </p:txBody>
      </p:sp>
      <p:sp>
        <p:nvSpPr>
          <p:cNvPr id="165" name="5"/>
          <p:cNvSpPr/>
          <p:nvPr/>
        </p:nvSpPr>
        <p:spPr>
          <a:xfrm>
            <a:off x="4972050" y="3594100"/>
            <a:ext cx="957412" cy="215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lvl1pPr algn="l" defTabSz="457200">
              <a:defRPr sz="12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/>
              <a:t> </a:t>
            </a:r>
          </a:p>
        </p:txBody>
      </p:sp>
      <p:sp>
        <p:nvSpPr>
          <p:cNvPr id="172" name="9"/>
          <p:cNvSpPr/>
          <p:nvPr/>
        </p:nvSpPr>
        <p:spPr>
          <a:xfrm>
            <a:off x="5001742" y="5210176"/>
            <a:ext cx="165101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lvl1pPr algn="l" defTabSz="457200">
              <a:defRPr sz="12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endParaRPr dirty="0"/>
          </a:p>
        </p:txBody>
      </p:sp>
      <p:sp>
        <p:nvSpPr>
          <p:cNvPr id="174" name="LITTLE KICKERS"/>
          <p:cNvSpPr/>
          <p:nvPr/>
        </p:nvSpPr>
        <p:spPr>
          <a:xfrm rot="33065">
            <a:off x="7590780" y="1638376"/>
            <a:ext cx="2273613" cy="318036"/>
          </a:xfrm>
          <a:prstGeom prst="rect">
            <a:avLst/>
          </a:prstGeom>
          <a:solidFill>
            <a:schemeClr val="accent4">
              <a:hueOff val="366961"/>
              <a:satOff val="4172"/>
              <a:lumOff val="11129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12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sz="1400" dirty="0"/>
              <a:t>LITTLE KICKERS</a:t>
            </a:r>
            <a:endParaRPr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057293-2064-40AA-BD63-904E418B66A9}"/>
              </a:ext>
            </a:extLst>
          </p:cNvPr>
          <p:cNvSpPr txBox="1"/>
          <p:nvPr/>
        </p:nvSpPr>
        <p:spPr>
          <a:xfrm>
            <a:off x="3733010" y="186861"/>
            <a:ext cx="3068736" cy="74892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Parking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78085B0-C7EE-45FB-BDB4-2652F1F91BE6}"/>
              </a:ext>
            </a:extLst>
          </p:cNvPr>
          <p:cNvSpPr txBox="1"/>
          <p:nvPr/>
        </p:nvSpPr>
        <p:spPr>
          <a:xfrm>
            <a:off x="2219719" y="2335009"/>
            <a:ext cx="1122219" cy="1634837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B9D3BEE-222E-489A-8E41-8A24EF70F3ED}"/>
              </a:ext>
            </a:extLst>
          </p:cNvPr>
          <p:cNvSpPr txBox="1"/>
          <p:nvPr/>
        </p:nvSpPr>
        <p:spPr>
          <a:xfrm rot="5400000">
            <a:off x="8174233" y="83730"/>
            <a:ext cx="1122219" cy="1634837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7478FC2-8CCE-447A-85E5-D01D4ACE60B9}"/>
              </a:ext>
            </a:extLst>
          </p:cNvPr>
          <p:cNvSpPr txBox="1"/>
          <p:nvPr/>
        </p:nvSpPr>
        <p:spPr>
          <a:xfrm>
            <a:off x="4234753" y="1486673"/>
            <a:ext cx="2057494" cy="285957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7516964-7481-47F0-AEAA-03928C55DDCA}"/>
              </a:ext>
            </a:extLst>
          </p:cNvPr>
          <p:cNvSpPr txBox="1"/>
          <p:nvPr/>
        </p:nvSpPr>
        <p:spPr>
          <a:xfrm>
            <a:off x="4272345" y="5426077"/>
            <a:ext cx="2057494" cy="285957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EB26F67-FA17-4623-81B6-F9F2D5A40606}"/>
              </a:ext>
            </a:extLst>
          </p:cNvPr>
          <p:cNvSpPr txBox="1"/>
          <p:nvPr/>
        </p:nvSpPr>
        <p:spPr>
          <a:xfrm>
            <a:off x="7917924" y="3270230"/>
            <a:ext cx="2057494" cy="285957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01C5945-8282-49DA-BF3B-40DA2FD67411}"/>
              </a:ext>
            </a:extLst>
          </p:cNvPr>
          <p:cNvSpPr txBox="1"/>
          <p:nvPr/>
        </p:nvSpPr>
        <p:spPr>
          <a:xfrm>
            <a:off x="9552761" y="2228807"/>
            <a:ext cx="724546" cy="595035"/>
          </a:xfrm>
          <a:prstGeom prst="rect">
            <a:avLst/>
          </a:prstGeom>
          <a:solidFill>
            <a:srgbClr val="FFFF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latin typeface="Gill Sans"/>
              </a:rPr>
              <a:t>Group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sym typeface="Gill Sans"/>
            </a:endParaRPr>
          </a:p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sym typeface="Gill Sans"/>
              </a:rPr>
              <a:t> 4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C1AB942-8B22-4B3F-AF97-96E1A21DABD1}"/>
              </a:ext>
            </a:extLst>
          </p:cNvPr>
          <p:cNvSpPr txBox="1"/>
          <p:nvPr/>
        </p:nvSpPr>
        <p:spPr>
          <a:xfrm>
            <a:off x="8727587" y="2228807"/>
            <a:ext cx="724546" cy="595035"/>
          </a:xfrm>
          <a:prstGeom prst="rect">
            <a:avLst/>
          </a:prstGeom>
          <a:solidFill>
            <a:srgbClr val="FFFF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latin typeface="Gill Sans"/>
              </a:rPr>
              <a:t>Group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sym typeface="Gill Sans"/>
            </a:endParaRPr>
          </a:p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sym typeface="Gill Sans"/>
              </a:rPr>
              <a:t> 3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A9E66F2-F457-4658-9394-C3B49B43F3E5}"/>
              </a:ext>
            </a:extLst>
          </p:cNvPr>
          <p:cNvSpPr txBox="1"/>
          <p:nvPr/>
        </p:nvSpPr>
        <p:spPr>
          <a:xfrm>
            <a:off x="7902413" y="2252419"/>
            <a:ext cx="724546" cy="595035"/>
          </a:xfrm>
          <a:prstGeom prst="rect">
            <a:avLst/>
          </a:prstGeom>
          <a:solidFill>
            <a:srgbClr val="FFFF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latin typeface="Gill Sans"/>
              </a:rPr>
              <a:t>Group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sym typeface="Gill Sans"/>
            </a:endParaRPr>
          </a:p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sym typeface="Gill Sans"/>
              </a:rPr>
              <a:t> 2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ea typeface="+mn-ea"/>
              <a:cs typeface="+mn-cs"/>
              <a:sym typeface="Gill San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606A1B1-40DA-4E86-8FEA-984B3B37B5DD}"/>
              </a:ext>
            </a:extLst>
          </p:cNvPr>
          <p:cNvSpPr txBox="1"/>
          <p:nvPr/>
        </p:nvSpPr>
        <p:spPr>
          <a:xfrm>
            <a:off x="7072888" y="2252419"/>
            <a:ext cx="724546" cy="595035"/>
          </a:xfrm>
          <a:prstGeom prst="rect">
            <a:avLst/>
          </a:prstGeom>
          <a:solidFill>
            <a:srgbClr val="FFFF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dirty="0"/>
              <a:t>Group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dirty="0"/>
              <a:t> 1</a:t>
            </a: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18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Gill Sans</vt:lpstr>
      <vt:lpstr>Lucida Grande</vt:lpstr>
      <vt:lpstr>Times New Roman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Kreger</dc:creator>
  <cp:lastModifiedBy>David Kreger</cp:lastModifiedBy>
  <cp:revision>31</cp:revision>
  <dcterms:modified xsi:type="dcterms:W3CDTF">2022-04-27T16:14:09Z</dcterms:modified>
</cp:coreProperties>
</file>