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9CC9B673-654C-4FD6-9630-69E56587A45C}"/>
    <pc:docChg chg="custSel modSld">
      <pc:chgData name="David Kreger" userId="058c69b94427dcb1" providerId="LiveId" clId="{9CC9B673-654C-4FD6-9630-69E56587A45C}" dt="2023-06-30T08:29:59.347" v="133" actId="20577"/>
      <pc:docMkLst>
        <pc:docMk/>
      </pc:docMkLst>
      <pc:sldChg chg="delSp modSp mod">
        <pc:chgData name="David Kreger" userId="058c69b94427dcb1" providerId="LiveId" clId="{9CC9B673-654C-4FD6-9630-69E56587A45C}" dt="2023-06-30T08:29:59.347" v="133" actId="20577"/>
        <pc:sldMkLst>
          <pc:docMk/>
          <pc:sldMk cId="0" sldId="256"/>
        </pc:sldMkLst>
        <pc:spChg chg="mod">
          <ac:chgData name="David Kreger" userId="058c69b94427dcb1" providerId="LiveId" clId="{9CC9B673-654C-4FD6-9630-69E56587A45C}" dt="2023-06-29T04:53:22.646" v="102" actId="20577"/>
          <ac:spMkLst>
            <pc:docMk/>
            <pc:sldMk cId="0" sldId="256"/>
            <ac:spMk id="7" creationId="{B7C14FE5-FB29-4529-BF66-DA53B178F5AA}"/>
          </ac:spMkLst>
        </pc:spChg>
        <pc:spChg chg="del">
          <ac:chgData name="David Kreger" userId="058c69b94427dcb1" providerId="LiveId" clId="{9CC9B673-654C-4FD6-9630-69E56587A45C}" dt="2023-06-29T04:52:15.076" v="0" actId="478"/>
          <ac:spMkLst>
            <pc:docMk/>
            <pc:sldMk cId="0" sldId="256"/>
            <ac:spMk id="29" creationId="{F5C45187-856C-4E04-91E9-8CABF39E007D}"/>
          </ac:spMkLst>
        </pc:spChg>
        <pc:spChg chg="del mod">
          <ac:chgData name="David Kreger" userId="058c69b94427dcb1" providerId="LiveId" clId="{9CC9B673-654C-4FD6-9630-69E56587A45C}" dt="2023-06-29T04:52:18.831" v="2" actId="478"/>
          <ac:spMkLst>
            <pc:docMk/>
            <pc:sldMk cId="0" sldId="256"/>
            <ac:spMk id="33" creationId="{44356F79-700F-47A3-8E70-4A7513E1ADC3}"/>
          </ac:spMkLst>
        </pc:spChg>
        <pc:spChg chg="del">
          <ac:chgData name="David Kreger" userId="058c69b94427dcb1" providerId="LiveId" clId="{9CC9B673-654C-4FD6-9630-69E56587A45C}" dt="2023-06-29T04:52:22.916" v="3" actId="478"/>
          <ac:spMkLst>
            <pc:docMk/>
            <pc:sldMk cId="0" sldId="256"/>
            <ac:spMk id="35" creationId="{3711666D-D084-4FE6-9740-3EC54678D38D}"/>
          </ac:spMkLst>
        </pc:spChg>
        <pc:spChg chg="mod">
          <ac:chgData name="David Kreger" userId="058c69b94427dcb1" providerId="LiveId" clId="{9CC9B673-654C-4FD6-9630-69E56587A45C}" dt="2023-06-30T08:29:59.347" v="133" actId="20577"/>
          <ac:spMkLst>
            <pc:docMk/>
            <pc:sldMk cId="0" sldId="256"/>
            <ac:spMk id="1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009566" y="-83127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U12…"/>
          <p:cNvSpPr/>
          <p:nvPr/>
        </p:nvSpPr>
        <p:spPr>
          <a:xfrm rot="23600">
            <a:off x="8172486" y="1090198"/>
            <a:ext cx="1851312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6909 </a:t>
            </a:r>
            <a:r>
              <a:rPr dirty="0" err="1"/>
              <a:t>Milestrip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4" name="LITTLE KICKERS"/>
          <p:cNvSpPr/>
          <p:nvPr/>
        </p:nvSpPr>
        <p:spPr>
          <a:xfrm rot="33065">
            <a:off x="7680161" y="1245726"/>
            <a:ext cx="2478209" cy="779701"/>
          </a:xfrm>
          <a:prstGeom prst="rect">
            <a:avLst/>
          </a:prstGeom>
          <a:solidFill>
            <a:schemeClr val="accent4">
              <a:hueOff val="366961"/>
              <a:satOff val="4172"/>
              <a:lumOff val="111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sz="2000" dirty="0"/>
              <a:t>LITTLE KICKERS</a:t>
            </a:r>
            <a:endParaRPr lang="en-US" sz="2000" dirty="0"/>
          </a:p>
          <a:p>
            <a:endParaRPr lang="en-US" dirty="0"/>
          </a:p>
          <a:p>
            <a:r>
              <a:rPr lang="en-US" dirty="0"/>
              <a:t>Group 1 Group 2 Group 3 Group 4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72753" y="522725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C14FE5-FB29-4529-BF66-DA53B178F5AA}"/>
              </a:ext>
            </a:extLst>
          </p:cNvPr>
          <p:cNvSpPr txBox="1"/>
          <p:nvPr/>
        </p:nvSpPr>
        <p:spPr>
          <a:xfrm>
            <a:off x="2236059" y="2134762"/>
            <a:ext cx="1657490" cy="1333698"/>
          </a:xfrm>
          <a:prstGeom prst="rect">
            <a:avLst/>
          </a:prstGeom>
          <a:solidFill>
            <a:srgbClr val="00B0F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Goalkeeper Summer Soccer School 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/>
              <a:t>5:30 to 6:30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Lucida Grande</vt:lpstr>
      <vt:lpstr>Times New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26</cp:revision>
  <dcterms:modified xsi:type="dcterms:W3CDTF">2023-06-30T08:30:01Z</dcterms:modified>
</cp:coreProperties>
</file>