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FF27D1-A72B-4470-92EF-394A7CCA2716}" v="5" dt="2026-05-02T15:45:00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ermerhorn, Michael" userId="9f3318bc-11eb-4e6e-b247-5f93738a8736" providerId="ADAL" clId="{75D22D62-D047-47D2-A59E-4132141ECFA5}"/>
    <pc:docChg chg="custSel addSld modSld">
      <pc:chgData name="Schermerhorn, Michael" userId="9f3318bc-11eb-4e6e-b247-5f93738a8736" providerId="ADAL" clId="{75D22D62-D047-47D2-A59E-4132141ECFA5}" dt="2026-05-02T15:47:09.241" v="177" actId="20577"/>
      <pc:docMkLst>
        <pc:docMk/>
      </pc:docMkLst>
      <pc:sldChg chg="delSp modSp mod">
        <pc:chgData name="Schermerhorn, Michael" userId="9f3318bc-11eb-4e6e-b247-5f93738a8736" providerId="ADAL" clId="{75D22D62-D047-47D2-A59E-4132141ECFA5}" dt="2026-04-29T14:46:18.590" v="27" actId="20577"/>
        <pc:sldMkLst>
          <pc:docMk/>
          <pc:sldMk cId="2058878266" sldId="257"/>
        </pc:sldMkLst>
        <pc:spChg chg="mod">
          <ac:chgData name="Schermerhorn, Michael" userId="9f3318bc-11eb-4e6e-b247-5f93738a8736" providerId="ADAL" clId="{75D22D62-D047-47D2-A59E-4132141ECFA5}" dt="2026-04-29T14:45:43.062" v="3" actId="20577"/>
          <ac:spMkLst>
            <pc:docMk/>
            <pc:sldMk cId="2058878266" sldId="257"/>
            <ac:spMk id="40" creationId="{6EEF0E26-DA12-420C-BC81-BC7EC18BA536}"/>
          </ac:spMkLst>
        </pc:spChg>
        <pc:spChg chg="mod">
          <ac:chgData name="Schermerhorn, Michael" userId="9f3318bc-11eb-4e6e-b247-5f93738a8736" providerId="ADAL" clId="{75D22D62-D047-47D2-A59E-4132141ECFA5}" dt="2026-04-29T14:46:13.919" v="22" actId="20577"/>
          <ac:spMkLst>
            <pc:docMk/>
            <pc:sldMk cId="2058878266" sldId="257"/>
            <ac:spMk id="41" creationId="{631B9820-062E-447B-ACA9-208987DA52C9}"/>
          </ac:spMkLst>
        </pc:spChg>
        <pc:spChg chg="mod">
          <ac:chgData name="Schermerhorn, Michael" userId="9f3318bc-11eb-4e6e-b247-5f93738a8736" providerId="ADAL" clId="{75D22D62-D047-47D2-A59E-4132141ECFA5}" dt="2026-04-29T14:46:07.941" v="18" actId="20577"/>
          <ac:spMkLst>
            <pc:docMk/>
            <pc:sldMk cId="2058878266" sldId="257"/>
            <ac:spMk id="53" creationId="{B125CE11-96FF-442B-8588-B4B325466D97}"/>
          </ac:spMkLst>
        </pc:spChg>
        <pc:spChg chg="mod">
          <ac:chgData name="Schermerhorn, Michael" userId="9f3318bc-11eb-4e6e-b247-5f93738a8736" providerId="ADAL" clId="{75D22D62-D047-47D2-A59E-4132141ECFA5}" dt="2026-04-29T14:46:18.590" v="27" actId="20577"/>
          <ac:spMkLst>
            <pc:docMk/>
            <pc:sldMk cId="2058878266" sldId="257"/>
            <ac:spMk id="153" creationId="{00000000-0000-0000-0000-000000000000}"/>
          </ac:spMkLst>
        </pc:spChg>
        <pc:spChg chg="mod">
          <ac:chgData name="Schermerhorn, Michael" userId="9f3318bc-11eb-4e6e-b247-5f93738a8736" providerId="ADAL" clId="{75D22D62-D047-47D2-A59E-4132141ECFA5}" dt="2026-04-29T14:46:16.340" v="24" actId="20577"/>
          <ac:spMkLst>
            <pc:docMk/>
            <pc:sldMk cId="2058878266" sldId="257"/>
            <ac:spMk id="154" creationId="{00000000-0000-0000-0000-000000000000}"/>
          </ac:spMkLst>
        </pc:spChg>
        <pc:spChg chg="mod">
          <ac:chgData name="Schermerhorn, Michael" userId="9f3318bc-11eb-4e6e-b247-5f93738a8736" providerId="ADAL" clId="{75D22D62-D047-47D2-A59E-4132141ECFA5}" dt="2026-04-29T14:46:11.814" v="20" actId="20577"/>
          <ac:spMkLst>
            <pc:docMk/>
            <pc:sldMk cId="2058878266" sldId="257"/>
            <ac:spMk id="155" creationId="{00000000-0000-0000-0000-000000000000}"/>
          </ac:spMkLst>
        </pc:spChg>
        <pc:spChg chg="mod">
          <ac:chgData name="Schermerhorn, Michael" userId="9f3318bc-11eb-4e6e-b247-5f93738a8736" providerId="ADAL" clId="{75D22D62-D047-47D2-A59E-4132141ECFA5}" dt="2026-04-29T14:45:44.943" v="5" actId="20577"/>
          <ac:spMkLst>
            <pc:docMk/>
            <pc:sldMk cId="2058878266" sldId="257"/>
            <ac:spMk id="156" creationId="{00000000-0000-0000-0000-000000000000}"/>
          </ac:spMkLst>
        </pc:spChg>
        <pc:spChg chg="mod">
          <ac:chgData name="Schermerhorn, Michael" userId="9f3318bc-11eb-4e6e-b247-5f93738a8736" providerId="ADAL" clId="{75D22D62-D047-47D2-A59E-4132141ECFA5}" dt="2026-04-29T14:45:39.878" v="1" actId="20577"/>
          <ac:spMkLst>
            <pc:docMk/>
            <pc:sldMk cId="2058878266" sldId="257"/>
            <ac:spMk id="157" creationId="{00000000-0000-0000-0000-000000000000}"/>
          </ac:spMkLst>
        </pc:spChg>
        <pc:spChg chg="mod">
          <ac:chgData name="Schermerhorn, Michael" userId="9f3318bc-11eb-4e6e-b247-5f93738a8736" providerId="ADAL" clId="{75D22D62-D047-47D2-A59E-4132141ECFA5}" dt="2026-04-29T14:45:46.907" v="7" actId="20577"/>
          <ac:spMkLst>
            <pc:docMk/>
            <pc:sldMk cId="2058878266" sldId="257"/>
            <ac:spMk id="162" creationId="{00000000-0000-0000-0000-000000000000}"/>
          </ac:spMkLst>
        </pc:spChg>
      </pc:sldChg>
      <pc:sldChg chg="addSp delSp modSp new mod">
        <pc:chgData name="Schermerhorn, Michael" userId="9f3318bc-11eb-4e6e-b247-5f93738a8736" providerId="ADAL" clId="{75D22D62-D047-47D2-A59E-4132141ECFA5}" dt="2026-05-02T15:47:09.241" v="177" actId="20577"/>
        <pc:sldMkLst>
          <pc:docMk/>
          <pc:sldMk cId="1970474555" sldId="258"/>
        </pc:sldMkLst>
        <pc:spChg chg="del mod">
          <ac:chgData name="Schermerhorn, Michael" userId="9f3318bc-11eb-4e6e-b247-5f93738a8736" providerId="ADAL" clId="{75D22D62-D047-47D2-A59E-4132141ECFA5}" dt="2026-05-02T15:43:09.028" v="32" actId="478"/>
          <ac:spMkLst>
            <pc:docMk/>
            <pc:sldMk cId="1970474555" sldId="258"/>
            <ac:spMk id="2" creationId="{DF32B1ED-9FA0-58C2-CB06-C7D4838F9377}"/>
          </ac:spMkLst>
        </pc:spChg>
        <pc:spChg chg="del mod">
          <ac:chgData name="Schermerhorn, Michael" userId="9f3318bc-11eb-4e6e-b247-5f93738a8736" providerId="ADAL" clId="{75D22D62-D047-47D2-A59E-4132141ECFA5}" dt="2026-05-02T15:43:06.826" v="30" actId="478"/>
          <ac:spMkLst>
            <pc:docMk/>
            <pc:sldMk cId="1970474555" sldId="258"/>
            <ac:spMk id="3" creationId="{3539F919-5BF9-3666-2079-DFDE3202BE81}"/>
          </ac:spMkLst>
        </pc:spChg>
        <pc:spChg chg="add del mod">
          <ac:chgData name="Schermerhorn, Michael" userId="9f3318bc-11eb-4e6e-b247-5f93738a8736" providerId="ADAL" clId="{75D22D62-D047-47D2-A59E-4132141ECFA5}" dt="2026-05-02T15:43:57.219" v="42" actId="478"/>
          <ac:spMkLst>
            <pc:docMk/>
            <pc:sldMk cId="1970474555" sldId="258"/>
            <ac:spMk id="5" creationId="{2D4A0C4A-DB39-2717-51F1-34101B60D159}"/>
          </ac:spMkLst>
        </pc:spChg>
        <pc:spChg chg="add mod">
          <ac:chgData name="Schermerhorn, Michael" userId="9f3318bc-11eb-4e6e-b247-5f93738a8736" providerId="ADAL" clId="{75D22D62-D047-47D2-A59E-4132141ECFA5}" dt="2026-05-02T15:45:29.266" v="108" actId="1076"/>
          <ac:spMkLst>
            <pc:docMk/>
            <pc:sldMk cId="1970474555" sldId="258"/>
            <ac:spMk id="6" creationId="{9A58A32D-E594-5BA3-893E-4605D7A0F0E2}"/>
          </ac:spMkLst>
        </pc:spChg>
        <pc:spChg chg="add mod">
          <ac:chgData name="Schermerhorn, Michael" userId="9f3318bc-11eb-4e6e-b247-5f93738a8736" providerId="ADAL" clId="{75D22D62-D047-47D2-A59E-4132141ECFA5}" dt="2026-05-02T15:45:32.250" v="109" actId="1076"/>
          <ac:spMkLst>
            <pc:docMk/>
            <pc:sldMk cId="1970474555" sldId="258"/>
            <ac:spMk id="7" creationId="{3F6B1BA6-3C03-846A-DB6C-E95216BFC15A}"/>
          </ac:spMkLst>
        </pc:spChg>
        <pc:spChg chg="add mod">
          <ac:chgData name="Schermerhorn, Michael" userId="9f3318bc-11eb-4e6e-b247-5f93738a8736" providerId="ADAL" clId="{75D22D62-D047-47D2-A59E-4132141ECFA5}" dt="2026-05-02T15:47:09.241" v="177" actId="20577"/>
          <ac:spMkLst>
            <pc:docMk/>
            <pc:sldMk cId="1970474555" sldId="258"/>
            <ac:spMk id="8" creationId="{975298A1-E66B-263B-9CE7-CD5B1DAC62E0}"/>
          </ac:spMkLst>
        </pc:spChg>
        <pc:picChg chg="add mod">
          <ac:chgData name="Schermerhorn, Michael" userId="9f3318bc-11eb-4e6e-b247-5f93738a8736" providerId="ADAL" clId="{75D22D62-D047-47D2-A59E-4132141ECFA5}" dt="2026-05-02T15:43:11.452" v="33"/>
          <ac:picMkLst>
            <pc:docMk/>
            <pc:sldMk cId="1970474555" sldId="258"/>
            <ac:picMk id="4" creationId="{B13DF1D1-225D-2E85-F549-E653370FC0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1946672"/>
            <a:ext cx="9810750" cy="4018359"/>
          </a:xfrm>
          <a:prstGeom prst="rect">
            <a:avLst/>
          </a:prstGeom>
        </p:spPr>
        <p:txBody>
          <a:bodyPr/>
          <a:lstStyle>
            <a:lvl1pPr>
              <a:spcBef>
                <a:spcPts val="1687"/>
              </a:spcBef>
            </a:lvl1pPr>
            <a:lvl2pPr>
              <a:spcBef>
                <a:spcPts val="1687"/>
              </a:spcBef>
            </a:lvl2pPr>
            <a:lvl3pPr>
              <a:spcBef>
                <a:spcPts val="1687"/>
              </a:spcBef>
            </a:lvl3pPr>
            <a:lvl4pPr>
              <a:spcBef>
                <a:spcPts val="1687"/>
              </a:spcBef>
            </a:lvl4pPr>
            <a:lvl5pPr>
              <a:spcBef>
                <a:spcPts val="1687"/>
              </a:spcBef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42337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creenshot 2017-04-14 11.43.08.png" descr="Screenshot 2017-04-14 11.43.08.png"/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3150431" y="0"/>
            <a:ext cx="6318048" cy="6527602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"/>
          <p:cNvSpPr/>
          <p:nvPr/>
        </p:nvSpPr>
        <p:spPr>
          <a:xfrm>
            <a:off x="3342007" y="1536143"/>
            <a:ext cx="821532" cy="1169790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 dirty="0"/>
          </a:p>
        </p:txBody>
      </p:sp>
      <p:sp>
        <p:nvSpPr>
          <p:cNvPr id="140" name="Rectangle"/>
          <p:cNvSpPr/>
          <p:nvPr/>
        </p:nvSpPr>
        <p:spPr>
          <a:xfrm rot="5409569">
            <a:off x="7392820" y="-8987"/>
            <a:ext cx="964375" cy="1750224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141" name="U12…"/>
          <p:cNvSpPr/>
          <p:nvPr/>
        </p:nvSpPr>
        <p:spPr>
          <a:xfrm rot="23600">
            <a:off x="7053757" y="326966"/>
            <a:ext cx="1660231" cy="981038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1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dirty="0"/>
          </a:p>
          <a:p>
            <a:pPr>
              <a:defRPr sz="1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531" b="1" dirty="0"/>
              <a:t>Field </a:t>
            </a:r>
          </a:p>
          <a:p>
            <a:pPr>
              <a:defRPr sz="1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531" b="1" dirty="0"/>
              <a:t>1</a:t>
            </a:r>
            <a:endParaRPr sz="2531" b="1" dirty="0"/>
          </a:p>
        </p:txBody>
      </p:sp>
      <p:sp>
        <p:nvSpPr>
          <p:cNvPr id="142" name="Rectangle"/>
          <p:cNvSpPr/>
          <p:nvPr/>
        </p:nvSpPr>
        <p:spPr>
          <a:xfrm>
            <a:off x="7056730" y="2023296"/>
            <a:ext cx="1750219" cy="231279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144" name="Rectangle"/>
          <p:cNvSpPr/>
          <p:nvPr/>
        </p:nvSpPr>
        <p:spPr>
          <a:xfrm>
            <a:off x="7014040" y="2089087"/>
            <a:ext cx="1828609" cy="2312789"/>
          </a:xfrm>
          <a:prstGeom prst="rect">
            <a:avLst/>
          </a:prstGeom>
          <a:solidFill>
            <a:srgbClr val="FFD877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 dirty="0"/>
          </a:p>
        </p:txBody>
      </p:sp>
      <p:sp>
        <p:nvSpPr>
          <p:cNvPr id="145" name="6909 Milestrip"/>
          <p:cNvSpPr/>
          <p:nvPr/>
        </p:nvSpPr>
        <p:spPr>
          <a:xfrm>
            <a:off x="6940671" y="5064656"/>
            <a:ext cx="1982339" cy="452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r>
              <a:rPr sz="2471"/>
              <a:t>6909 Milestrip</a:t>
            </a:r>
          </a:p>
        </p:txBody>
      </p:sp>
      <p:sp>
        <p:nvSpPr>
          <p:cNvPr id="148" name="Rectangle"/>
          <p:cNvSpPr/>
          <p:nvPr/>
        </p:nvSpPr>
        <p:spPr>
          <a:xfrm>
            <a:off x="7148660" y="2329043"/>
            <a:ext cx="1500188" cy="892969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152" name="Rectangle"/>
          <p:cNvSpPr/>
          <p:nvPr/>
        </p:nvSpPr>
        <p:spPr>
          <a:xfrm>
            <a:off x="4639549" y="991195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1</a:t>
            </a:r>
            <a:endParaRPr sz="2812" dirty="0"/>
          </a:p>
        </p:txBody>
      </p:sp>
      <p:sp>
        <p:nvSpPr>
          <p:cNvPr id="153" name="Rectangle"/>
          <p:cNvSpPr/>
          <p:nvPr/>
        </p:nvSpPr>
        <p:spPr>
          <a:xfrm>
            <a:off x="5584075" y="991195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10</a:t>
            </a:r>
            <a:endParaRPr sz="2812" dirty="0"/>
          </a:p>
        </p:txBody>
      </p:sp>
      <p:sp>
        <p:nvSpPr>
          <p:cNvPr id="154" name="Rectangle"/>
          <p:cNvSpPr/>
          <p:nvPr/>
        </p:nvSpPr>
        <p:spPr>
          <a:xfrm>
            <a:off x="5584075" y="1556345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9</a:t>
            </a:r>
            <a:endParaRPr sz="2812" dirty="0"/>
          </a:p>
        </p:txBody>
      </p:sp>
      <p:sp>
        <p:nvSpPr>
          <p:cNvPr id="155" name="Rectangle"/>
          <p:cNvSpPr/>
          <p:nvPr/>
        </p:nvSpPr>
        <p:spPr>
          <a:xfrm>
            <a:off x="5599801" y="2713232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7</a:t>
            </a:r>
          </a:p>
        </p:txBody>
      </p:sp>
      <p:sp>
        <p:nvSpPr>
          <p:cNvPr id="156" name="Rectangle"/>
          <p:cNvSpPr/>
          <p:nvPr/>
        </p:nvSpPr>
        <p:spPr>
          <a:xfrm>
            <a:off x="4639549" y="2695516"/>
            <a:ext cx="759024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4</a:t>
            </a:r>
          </a:p>
        </p:txBody>
      </p:sp>
      <p:sp>
        <p:nvSpPr>
          <p:cNvPr id="157" name="Rectangle"/>
          <p:cNvSpPr/>
          <p:nvPr/>
        </p:nvSpPr>
        <p:spPr>
          <a:xfrm>
            <a:off x="4639549" y="1566969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2</a:t>
            </a:r>
            <a:endParaRPr sz="2812" dirty="0"/>
          </a:p>
        </p:txBody>
      </p:sp>
      <p:sp>
        <p:nvSpPr>
          <p:cNvPr id="162" name="Rectangle"/>
          <p:cNvSpPr/>
          <p:nvPr/>
        </p:nvSpPr>
        <p:spPr>
          <a:xfrm>
            <a:off x="4647545" y="3223829"/>
            <a:ext cx="759024" cy="455415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5</a:t>
            </a:r>
          </a:p>
        </p:txBody>
      </p:sp>
      <p:sp>
        <p:nvSpPr>
          <p:cNvPr id="165" name="5"/>
          <p:cNvSpPr/>
          <p:nvPr/>
        </p:nvSpPr>
        <p:spPr>
          <a:xfrm>
            <a:off x="5019973" y="2527101"/>
            <a:ext cx="673180" cy="151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r>
              <a:rPr sz="2471" dirty="0"/>
              <a:t> </a:t>
            </a:r>
          </a:p>
        </p:txBody>
      </p:sp>
      <p:sp>
        <p:nvSpPr>
          <p:cNvPr id="167" name="6"/>
          <p:cNvSpPr/>
          <p:nvPr/>
        </p:nvSpPr>
        <p:spPr>
          <a:xfrm>
            <a:off x="5040850" y="2988098"/>
            <a:ext cx="116087" cy="151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endParaRPr sz="2471" dirty="0"/>
          </a:p>
        </p:txBody>
      </p:sp>
      <p:sp>
        <p:nvSpPr>
          <p:cNvPr id="172" name="9"/>
          <p:cNvSpPr/>
          <p:nvPr/>
        </p:nvSpPr>
        <p:spPr>
          <a:xfrm>
            <a:off x="5040850" y="3663406"/>
            <a:ext cx="116087" cy="151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endParaRPr sz="2471" dirty="0"/>
          </a:p>
        </p:txBody>
      </p:sp>
      <p:sp>
        <p:nvSpPr>
          <p:cNvPr id="40" name="Rectangle">
            <a:extLst>
              <a:ext uri="{FF2B5EF4-FFF2-40B4-BE49-F238E27FC236}">
                <a16:creationId xmlns:a16="http://schemas.microsoft.com/office/drawing/2014/main" id="{6EEF0E26-DA12-420C-BC81-BC7EC18BA536}"/>
              </a:ext>
            </a:extLst>
          </p:cNvPr>
          <p:cNvSpPr/>
          <p:nvPr/>
        </p:nvSpPr>
        <p:spPr>
          <a:xfrm>
            <a:off x="4624968" y="2121038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3</a:t>
            </a:r>
          </a:p>
        </p:txBody>
      </p:sp>
      <p:sp>
        <p:nvSpPr>
          <p:cNvPr id="41" name="Rectangle">
            <a:extLst>
              <a:ext uri="{FF2B5EF4-FFF2-40B4-BE49-F238E27FC236}">
                <a16:creationId xmlns:a16="http://schemas.microsoft.com/office/drawing/2014/main" id="{631B9820-062E-447B-ACA9-208987DA52C9}"/>
              </a:ext>
            </a:extLst>
          </p:cNvPr>
          <p:cNvSpPr/>
          <p:nvPr/>
        </p:nvSpPr>
        <p:spPr>
          <a:xfrm>
            <a:off x="5594573" y="2134789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8</a:t>
            </a:r>
          </a:p>
        </p:txBody>
      </p:sp>
      <p:sp>
        <p:nvSpPr>
          <p:cNvPr id="34" name="Rectangle">
            <a:extLst>
              <a:ext uri="{FF2B5EF4-FFF2-40B4-BE49-F238E27FC236}">
                <a16:creationId xmlns:a16="http://schemas.microsoft.com/office/drawing/2014/main" id="{F891A2C4-21D1-401B-A26D-5998905891F2}"/>
              </a:ext>
            </a:extLst>
          </p:cNvPr>
          <p:cNvSpPr/>
          <p:nvPr/>
        </p:nvSpPr>
        <p:spPr>
          <a:xfrm>
            <a:off x="7148660" y="3410959"/>
            <a:ext cx="1500188" cy="892969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35" name="Rectangle">
            <a:extLst>
              <a:ext uri="{FF2B5EF4-FFF2-40B4-BE49-F238E27FC236}">
                <a16:creationId xmlns:a16="http://schemas.microsoft.com/office/drawing/2014/main" id="{4B2CEB46-17BB-49C4-B1C6-8B0B91692BB2}"/>
              </a:ext>
            </a:extLst>
          </p:cNvPr>
          <p:cNvSpPr/>
          <p:nvPr/>
        </p:nvSpPr>
        <p:spPr>
          <a:xfrm>
            <a:off x="7025743" y="2622327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36" name="Rectangle">
            <a:extLst>
              <a:ext uri="{FF2B5EF4-FFF2-40B4-BE49-F238E27FC236}">
                <a16:creationId xmlns:a16="http://schemas.microsoft.com/office/drawing/2014/main" id="{0888D556-1CA5-4128-8829-E5E0AE770A01}"/>
              </a:ext>
            </a:extLst>
          </p:cNvPr>
          <p:cNvSpPr/>
          <p:nvPr/>
        </p:nvSpPr>
        <p:spPr>
          <a:xfrm flipH="1">
            <a:off x="8568117" y="2626711"/>
            <a:ext cx="183341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37" name="Rectangle">
            <a:extLst>
              <a:ext uri="{FF2B5EF4-FFF2-40B4-BE49-F238E27FC236}">
                <a16:creationId xmlns:a16="http://schemas.microsoft.com/office/drawing/2014/main" id="{EAD2FA11-BCF6-47BA-854B-6FE460EF0E6A}"/>
              </a:ext>
            </a:extLst>
          </p:cNvPr>
          <p:cNvSpPr/>
          <p:nvPr/>
        </p:nvSpPr>
        <p:spPr>
          <a:xfrm>
            <a:off x="8615636" y="3682113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38" name="Rectangle">
            <a:extLst>
              <a:ext uri="{FF2B5EF4-FFF2-40B4-BE49-F238E27FC236}">
                <a16:creationId xmlns:a16="http://schemas.microsoft.com/office/drawing/2014/main" id="{5029AF61-03BC-4ED9-B330-65B01A97F191}"/>
              </a:ext>
            </a:extLst>
          </p:cNvPr>
          <p:cNvSpPr/>
          <p:nvPr/>
        </p:nvSpPr>
        <p:spPr>
          <a:xfrm>
            <a:off x="7025743" y="3711221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3E1874-5978-489D-8A3B-E8CE793D95E2}"/>
              </a:ext>
            </a:extLst>
          </p:cNvPr>
          <p:cNvSpPr txBox="1"/>
          <p:nvPr/>
        </p:nvSpPr>
        <p:spPr>
          <a:xfrm>
            <a:off x="7263060" y="2523054"/>
            <a:ext cx="1114895" cy="5049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 marL="0" marR="0" indent="0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12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Field</a:t>
            </a:r>
            <a:r>
              <a:rPr kumimoji="0" lang="en-US" sz="2812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C9045-FFC4-4546-9978-7A0F89AA426C}"/>
              </a:ext>
            </a:extLst>
          </p:cNvPr>
          <p:cNvSpPr txBox="1"/>
          <p:nvPr/>
        </p:nvSpPr>
        <p:spPr>
          <a:xfrm>
            <a:off x="7268264" y="3551917"/>
            <a:ext cx="1198680" cy="526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 marL="0" marR="0" indent="0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12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Field 3</a:t>
            </a:r>
            <a:r>
              <a:rPr kumimoji="0" lang="en-US" sz="2953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057293-2064-40AA-BD63-904E418B66A9}"/>
              </a:ext>
            </a:extLst>
          </p:cNvPr>
          <p:cNvSpPr txBox="1"/>
          <p:nvPr/>
        </p:nvSpPr>
        <p:spPr>
          <a:xfrm>
            <a:off x="4261645" y="92656"/>
            <a:ext cx="2157705" cy="526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 marL="0" marR="0" indent="0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953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rPr>
              <a:t>Parking</a:t>
            </a:r>
          </a:p>
        </p:txBody>
      </p:sp>
      <p:sp>
        <p:nvSpPr>
          <p:cNvPr id="48" name="Rectangle">
            <a:extLst>
              <a:ext uri="{FF2B5EF4-FFF2-40B4-BE49-F238E27FC236}">
                <a16:creationId xmlns:a16="http://schemas.microsoft.com/office/drawing/2014/main" id="{3D54000A-5BE9-450E-B51C-356416BE352D}"/>
              </a:ext>
            </a:extLst>
          </p:cNvPr>
          <p:cNvSpPr/>
          <p:nvPr/>
        </p:nvSpPr>
        <p:spPr>
          <a:xfrm rot="5400000">
            <a:off x="3724862" y="1324343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49" name="Rectangle">
            <a:extLst>
              <a:ext uri="{FF2B5EF4-FFF2-40B4-BE49-F238E27FC236}">
                <a16:creationId xmlns:a16="http://schemas.microsoft.com/office/drawing/2014/main" id="{4728AE9F-F3D8-431B-92CB-453754791C0B}"/>
              </a:ext>
            </a:extLst>
          </p:cNvPr>
          <p:cNvSpPr/>
          <p:nvPr/>
        </p:nvSpPr>
        <p:spPr>
          <a:xfrm rot="5400000">
            <a:off x="3652591" y="2551614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50" name="Rectangle">
            <a:extLst>
              <a:ext uri="{FF2B5EF4-FFF2-40B4-BE49-F238E27FC236}">
                <a16:creationId xmlns:a16="http://schemas.microsoft.com/office/drawing/2014/main" id="{C24C9E68-3D8D-420D-BAE2-A515CAA2F89A}"/>
              </a:ext>
            </a:extLst>
          </p:cNvPr>
          <p:cNvSpPr/>
          <p:nvPr/>
        </p:nvSpPr>
        <p:spPr>
          <a:xfrm>
            <a:off x="8716476" y="698518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51" name="Rectangle">
            <a:extLst>
              <a:ext uri="{FF2B5EF4-FFF2-40B4-BE49-F238E27FC236}">
                <a16:creationId xmlns:a16="http://schemas.microsoft.com/office/drawing/2014/main" id="{B08C9232-374C-4486-A37E-AF382913A80D}"/>
              </a:ext>
            </a:extLst>
          </p:cNvPr>
          <p:cNvSpPr/>
          <p:nvPr/>
        </p:nvSpPr>
        <p:spPr>
          <a:xfrm>
            <a:off x="6873699" y="662438"/>
            <a:ext cx="151805" cy="366118"/>
          </a:xfrm>
          <a:prstGeom prst="rect">
            <a:avLst/>
          </a:prstGeom>
          <a:solidFill>
            <a:srgbClr val="FF8C8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2812"/>
          </a:p>
        </p:txBody>
      </p:sp>
      <p:sp>
        <p:nvSpPr>
          <p:cNvPr id="53" name="Rectangle">
            <a:extLst>
              <a:ext uri="{FF2B5EF4-FFF2-40B4-BE49-F238E27FC236}">
                <a16:creationId xmlns:a16="http://schemas.microsoft.com/office/drawing/2014/main" id="{B125CE11-96FF-442B-8588-B4B325466D97}"/>
              </a:ext>
            </a:extLst>
          </p:cNvPr>
          <p:cNvSpPr/>
          <p:nvPr/>
        </p:nvSpPr>
        <p:spPr>
          <a:xfrm>
            <a:off x="5599801" y="3259643"/>
            <a:ext cx="759023" cy="455414"/>
          </a:xfrm>
          <a:prstGeom prst="rect">
            <a:avLst/>
          </a:prstGeom>
          <a:solidFill>
            <a:srgbClr val="FFA57D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6</a:t>
            </a:r>
          </a:p>
        </p:txBody>
      </p:sp>
      <p:sp>
        <p:nvSpPr>
          <p:cNvPr id="54" name="PAVILION…">
            <a:extLst>
              <a:ext uri="{FF2B5EF4-FFF2-40B4-BE49-F238E27FC236}">
                <a16:creationId xmlns:a16="http://schemas.microsoft.com/office/drawing/2014/main" id="{84443635-F767-45DD-9C21-63DB904CCC2E}"/>
              </a:ext>
            </a:extLst>
          </p:cNvPr>
          <p:cNvSpPr/>
          <p:nvPr/>
        </p:nvSpPr>
        <p:spPr>
          <a:xfrm>
            <a:off x="3313622" y="1671859"/>
            <a:ext cx="856605" cy="85119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1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531" dirty="0"/>
              <a:t>Field </a:t>
            </a:r>
          </a:p>
          <a:p>
            <a:pPr>
              <a:defRPr sz="1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531" dirty="0"/>
              <a:t>4</a:t>
            </a:r>
            <a:endParaRPr sz="2531" dirty="0"/>
          </a:p>
        </p:txBody>
      </p:sp>
      <p:sp>
        <p:nvSpPr>
          <p:cNvPr id="42" name="Rectangle">
            <a:extLst>
              <a:ext uri="{FF2B5EF4-FFF2-40B4-BE49-F238E27FC236}">
                <a16:creationId xmlns:a16="http://schemas.microsoft.com/office/drawing/2014/main" id="{8164C4B2-4293-C320-87CF-9FB9B72F24AD}"/>
              </a:ext>
            </a:extLst>
          </p:cNvPr>
          <p:cNvSpPr/>
          <p:nvPr/>
        </p:nvSpPr>
        <p:spPr>
          <a:xfrm>
            <a:off x="4778848" y="4452556"/>
            <a:ext cx="1640502" cy="1811214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b="1">
                <a:solidFill>
                  <a:schemeClr val="tx1"/>
                </a:solidFill>
              </a:rPr>
              <a:t>Field </a:t>
            </a:r>
            <a:endParaRPr sz="2812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87826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3DF1D1-225D-2E85-F549-E653370FC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429" y="941574"/>
            <a:ext cx="7906853" cy="3715268"/>
          </a:xfrm>
          <a:prstGeom prst="rect">
            <a:avLst/>
          </a:prstGeom>
        </p:spPr>
      </p:pic>
      <p:sp>
        <p:nvSpPr>
          <p:cNvPr id="6" name="Rectangle">
            <a:extLst>
              <a:ext uri="{FF2B5EF4-FFF2-40B4-BE49-F238E27FC236}">
                <a16:creationId xmlns:a16="http://schemas.microsoft.com/office/drawing/2014/main" id="{9A58A32D-E594-5BA3-893E-4605D7A0F0E2}"/>
              </a:ext>
            </a:extLst>
          </p:cNvPr>
          <p:cNvSpPr/>
          <p:nvPr/>
        </p:nvSpPr>
        <p:spPr>
          <a:xfrm>
            <a:off x="1950720" y="2077847"/>
            <a:ext cx="1500188" cy="892969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Field 2</a:t>
            </a:r>
            <a:endParaRPr sz="2812" dirty="0"/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F6B1BA6-3C03-846A-DB6C-E95216BFC15A}"/>
              </a:ext>
            </a:extLst>
          </p:cNvPr>
          <p:cNvSpPr/>
          <p:nvPr/>
        </p:nvSpPr>
        <p:spPr>
          <a:xfrm>
            <a:off x="1950720" y="3083688"/>
            <a:ext cx="1500188" cy="892969"/>
          </a:xfrm>
          <a:prstGeom prst="rect">
            <a:avLst/>
          </a:prstGeom>
          <a:solidFill>
            <a:schemeClr val="accent2"/>
          </a:solidFill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>
            <a:defPPr marL="0" marR="0" indent="0" algn="l" defTabSz="765353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28700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574015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861022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1148029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1435037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1722044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2009051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2296058" algn="ctr" defTabSz="48897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515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r>
              <a:rPr lang="en-US" sz="2812" dirty="0"/>
              <a:t>Field 3</a:t>
            </a:r>
            <a:endParaRPr sz="2812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5298A1-E66B-263B-9CE7-CD5B1DAC62E0}"/>
              </a:ext>
            </a:extLst>
          </p:cNvPr>
          <p:cNvSpPr txBox="1"/>
          <p:nvPr/>
        </p:nvSpPr>
        <p:spPr>
          <a:xfrm>
            <a:off x="1950720" y="503936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u10 (6/16 and 6/23) and u12 (6/17 and 6/24) weekday games only</a:t>
            </a:r>
          </a:p>
          <a:p>
            <a:endParaRPr lang="en-US" dirty="0"/>
          </a:p>
          <a:p>
            <a:r>
              <a:rPr lang="en-US" dirty="0"/>
              <a:t>3580 Eggert Road</a:t>
            </a:r>
          </a:p>
        </p:txBody>
      </p:sp>
    </p:spTree>
    <p:extLst>
      <p:ext uri="{BB962C8B-B14F-4D97-AF65-F5344CB8AC3E}">
        <p14:creationId xmlns:p14="http://schemas.microsoft.com/office/powerpoint/2010/main" val="19704745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46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Schermerhorn, Michael</cp:lastModifiedBy>
  <cp:revision>3</cp:revision>
  <dcterms:created xsi:type="dcterms:W3CDTF">2025-05-06T14:13:56Z</dcterms:created>
  <dcterms:modified xsi:type="dcterms:W3CDTF">2026-05-02T15:47:15Z</dcterms:modified>
</cp:coreProperties>
</file>